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7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1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3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B65D-2789-4F9B-A251-420C28CC5D3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DD3C-5EF9-43F1-A3D5-C2B59B7E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jango-cms.org/" TargetMode="External"/><Relationship Id="rId13" Type="http://schemas.openxmlformats.org/officeDocument/2006/relationships/hyperlink" Target="http://docs.python.org/2/library/imaplib.html" TargetMode="External"/><Relationship Id="rId3" Type="http://schemas.openxmlformats.org/officeDocument/2006/relationships/hyperlink" Target="http://www.djangoproject.com/" TargetMode="External"/><Relationship Id="rId7" Type="http://schemas.openxmlformats.org/officeDocument/2006/relationships/hyperlink" Target="http://www.plone.org/" TargetMode="External"/><Relationship Id="rId12" Type="http://schemas.openxmlformats.org/officeDocument/2006/relationships/hyperlink" Target="http://docs.python.org/library/ftplib.html" TargetMode="External"/><Relationship Id="rId2" Type="http://schemas.openxmlformats.org/officeDocument/2006/relationships/hyperlink" Target="http://wiki.python.org/moin/WebProgram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ttlepy.org/" TargetMode="External"/><Relationship Id="rId11" Type="http://schemas.openxmlformats.org/officeDocument/2006/relationships/hyperlink" Target="http://docs.python.org/library/email" TargetMode="External"/><Relationship Id="rId5" Type="http://schemas.openxmlformats.org/officeDocument/2006/relationships/hyperlink" Target="http://flask.pocoo.org/" TargetMode="External"/><Relationship Id="rId15" Type="http://schemas.openxmlformats.org/officeDocument/2006/relationships/hyperlink" Target="http://docs.python.org/howto/sockets.html" TargetMode="External"/><Relationship Id="rId10" Type="http://schemas.openxmlformats.org/officeDocument/2006/relationships/hyperlink" Target="http://docs.python.org/library/json.html" TargetMode="External"/><Relationship Id="rId4" Type="http://schemas.openxmlformats.org/officeDocument/2006/relationships/hyperlink" Target="http://www.pylonsproject.org/" TargetMode="External"/><Relationship Id="rId9" Type="http://schemas.openxmlformats.org/officeDocument/2006/relationships/hyperlink" Target="http://docs.python.org/library/markup" TargetMode="External"/><Relationship Id="rId14" Type="http://schemas.openxmlformats.org/officeDocument/2006/relationships/hyperlink" Target="http://docs.python.org/library/interne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ivy.org/" TargetMode="External"/><Relationship Id="rId3" Type="http://schemas.openxmlformats.org/officeDocument/2006/relationships/hyperlink" Target="http://mcsp.wartburg.edu/zelle/python/" TargetMode="External"/><Relationship Id="rId7" Type="http://schemas.openxmlformats.org/officeDocument/2006/relationships/hyperlink" Target="http://www.wxpython.org/" TargetMode="External"/><Relationship Id="rId2" Type="http://schemas.openxmlformats.org/officeDocument/2006/relationships/hyperlink" Target="http://www.openbookproject.net/thinkcs/python/english2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python.org/moin/TkInter" TargetMode="External"/><Relationship Id="rId5" Type="http://schemas.openxmlformats.org/officeDocument/2006/relationships/hyperlink" Target="https://www.python.org/community/sigs/current/edu-sig" TargetMode="External"/><Relationship Id="rId4" Type="http://schemas.openxmlformats.org/officeDocument/2006/relationships/hyperlink" Target="http://pragprog.com/book/gwpy2/practical-programm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bot.sourceforge.net/" TargetMode="External"/><Relationship Id="rId2" Type="http://schemas.openxmlformats.org/officeDocument/2006/relationships/hyperlink" Target="http://www.sc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gewall.com/trac/" TargetMode="External"/><Relationship Id="rId5" Type="http://schemas.openxmlformats.org/officeDocument/2006/relationships/hyperlink" Target="http://roundup.sourceforge.net/" TargetMode="External"/><Relationship Id="rId4" Type="http://schemas.openxmlformats.org/officeDocument/2006/relationships/hyperlink" Target="http://gump.apach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bot.sourceforge.net/" TargetMode="External"/><Relationship Id="rId2" Type="http://schemas.openxmlformats.org/officeDocument/2006/relationships/hyperlink" Target="http://www.sc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gewall.com/trac/" TargetMode="External"/><Relationship Id="rId5" Type="http://schemas.openxmlformats.org/officeDocument/2006/relationships/hyperlink" Target="http://roundup.sourceforge.net/" TargetMode="External"/><Relationship Id="rId4" Type="http://schemas.openxmlformats.org/officeDocument/2006/relationships/hyperlink" Target="http://gump.apache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little more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Turtles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any name for your turtle as long as you tell python what to call it.  So in the previous example – </a:t>
            </a:r>
            <a:r>
              <a:rPr lang="en-US" dirty="0" err="1" smtClean="0"/>
              <a:t>alex</a:t>
            </a:r>
            <a:r>
              <a:rPr lang="en-US" dirty="0" smtClean="0"/>
              <a:t> is the name (remember to type the name in lower case).  We have used tom, </a:t>
            </a:r>
            <a:r>
              <a:rPr lang="en-US" dirty="0" err="1" smtClean="0"/>
              <a:t>tia</a:t>
            </a:r>
            <a:r>
              <a:rPr lang="en-US" dirty="0" smtClean="0"/>
              <a:t>,  and turtle as names so it is up to you what you want to call it.  </a:t>
            </a:r>
          </a:p>
        </p:txBody>
      </p:sp>
    </p:spTree>
    <p:extLst>
      <p:ext uri="{BB962C8B-B14F-4D97-AF65-F5344CB8AC3E}">
        <p14:creationId xmlns:p14="http://schemas.microsoft.com/office/powerpoint/2010/main" val="13371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54032" cy="1325563"/>
          </a:xfrm>
        </p:spPr>
        <p:txBody>
          <a:bodyPr/>
          <a:lstStyle/>
          <a:p>
            <a:r>
              <a:rPr lang="en-US" dirty="0" smtClean="0"/>
              <a:t>Getting Started with Turtles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4754032" cy="4351338"/>
          </a:xfrm>
        </p:spPr>
        <p:txBody>
          <a:bodyPr/>
          <a:lstStyle/>
          <a:p>
            <a:r>
              <a:rPr lang="en-US" dirty="0" smtClean="0"/>
              <a:t>You can even have more than one turtle. See this example from Page 2 in “Learning with Python”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Tess</a:t>
            </a:r>
            <a:endParaRPr lang="en-US" dirty="0"/>
          </a:p>
          <a:p>
            <a:r>
              <a:rPr lang="en-US" dirty="0" smtClean="0"/>
              <a:t>Alex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232" y="517685"/>
            <a:ext cx="6278033" cy="634031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029883" y="2573867"/>
            <a:ext cx="3896784" cy="262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029883" y="1731170"/>
            <a:ext cx="3729566" cy="2758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Commands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05467"/>
            <a:ext cx="5190067" cy="477149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enup</a:t>
            </a:r>
            <a:r>
              <a:rPr lang="en-US" dirty="0" smtClean="0"/>
              <a:t>()  - picks pens up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endown</a:t>
            </a:r>
            <a:r>
              <a:rPr lang="en-US" dirty="0" smtClean="0"/>
              <a:t>() - puts pen down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encolor</a:t>
            </a:r>
            <a:r>
              <a:rPr lang="en-US" dirty="0" smtClean="0"/>
              <a:t>() - selects pen color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() - tells the turtle where to go</a:t>
            </a:r>
          </a:p>
          <a:p>
            <a:r>
              <a:rPr lang="en-US" dirty="0" smtClean="0"/>
              <a:t>forward() - tells the turtle how far to go</a:t>
            </a:r>
          </a:p>
          <a:p>
            <a:r>
              <a:rPr lang="en-US" dirty="0" smtClean="0"/>
              <a:t>left() - tells the turtle degree of left turn</a:t>
            </a:r>
          </a:p>
          <a:p>
            <a:r>
              <a:rPr lang="en-US" dirty="0" smtClean="0"/>
              <a:t>right() -</a:t>
            </a:r>
            <a:r>
              <a:rPr lang="en-US" dirty="0"/>
              <a:t>tells the turtle degree of left turn</a:t>
            </a:r>
          </a:p>
          <a:p>
            <a:r>
              <a:rPr lang="en-US" dirty="0" err="1" smtClean="0"/>
              <a:t>setheading</a:t>
            </a:r>
            <a:r>
              <a:rPr lang="en-US" dirty="0" smtClean="0"/>
              <a:t>() – tells the turtle the direction to start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290732" y="1286933"/>
            <a:ext cx="5190067" cy="477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color()  - selects fill color</a:t>
            </a:r>
          </a:p>
          <a:p>
            <a:r>
              <a:rPr lang="en-US" dirty="0" err="1" smtClean="0"/>
              <a:t>bgcolor</a:t>
            </a:r>
            <a:r>
              <a:rPr lang="en-US" dirty="0" smtClean="0"/>
              <a:t>() – sets background color</a:t>
            </a:r>
          </a:p>
          <a:p>
            <a:r>
              <a:rPr lang="en-US" dirty="0" smtClean="0"/>
              <a:t>shape() – changes the shape of the “turtle”</a:t>
            </a:r>
          </a:p>
          <a:p>
            <a:r>
              <a:rPr lang="en-US" dirty="0" err="1" smtClean="0"/>
              <a:t>begin_fill</a:t>
            </a:r>
            <a:r>
              <a:rPr lang="en-US" dirty="0" smtClean="0"/>
              <a:t>() - tells the turtle to start filling</a:t>
            </a:r>
          </a:p>
          <a:p>
            <a:r>
              <a:rPr lang="en-US" dirty="0" err="1" smtClean="0"/>
              <a:t>end_fill</a:t>
            </a:r>
            <a:r>
              <a:rPr lang="en-US" dirty="0" smtClean="0"/>
              <a:t>() - tells the turtle to stop </a:t>
            </a:r>
            <a:r>
              <a:rPr lang="en-US" dirty="0" smtClean="0"/>
              <a:t>filling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smtClean="0"/>
              <a:t> in range - loop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 is a high-level, interpreted, interactive and object oriented-scripting language.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Python is Interpreted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Python is Interactive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Python is Object-Oriented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Python is Beginner's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825624"/>
            <a:ext cx="10388600" cy="45751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Web and Internet Development</a:t>
            </a:r>
          </a:p>
          <a:p>
            <a:r>
              <a:rPr lang="en-US" dirty="0" smtClean="0"/>
              <a:t>Python offers many choices for </a:t>
            </a:r>
            <a:r>
              <a:rPr lang="en-US" dirty="0" smtClean="0">
                <a:hlinkClick r:id="rId2"/>
              </a:rPr>
              <a:t>web development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Frameworks such as </a:t>
            </a:r>
            <a:r>
              <a:rPr lang="en-US" dirty="0" smtClean="0">
                <a:hlinkClick r:id="rId3"/>
              </a:rPr>
              <a:t>Django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Pyramid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Micro-frameworks such as </a:t>
            </a:r>
            <a:r>
              <a:rPr lang="en-US" dirty="0" smtClean="0">
                <a:hlinkClick r:id="rId5"/>
              </a:rPr>
              <a:t>Flask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Bottle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Advanced content management systems such as </a:t>
            </a:r>
            <a:r>
              <a:rPr lang="en-US" dirty="0" err="1" smtClean="0">
                <a:hlinkClick r:id="rId7"/>
              </a:rPr>
              <a:t>Plone</a:t>
            </a:r>
            <a:r>
              <a:rPr lang="en-US" dirty="0" smtClean="0"/>
              <a:t> and </a:t>
            </a:r>
            <a:r>
              <a:rPr lang="en-US" dirty="0" err="1" smtClean="0">
                <a:hlinkClick r:id="rId8"/>
              </a:rPr>
              <a:t>django</a:t>
            </a:r>
            <a:r>
              <a:rPr lang="en-US" dirty="0" smtClean="0">
                <a:hlinkClick r:id="rId8"/>
              </a:rPr>
              <a:t> CMS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Python's standard library supports many Internet protocols:</a:t>
            </a:r>
          </a:p>
          <a:p>
            <a:r>
              <a:rPr lang="en-US" dirty="0" smtClean="0">
                <a:hlinkClick r:id="rId9"/>
              </a:rPr>
              <a:t>HTML and XML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JSON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E-mail processing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 for </a:t>
            </a:r>
            <a:r>
              <a:rPr lang="en-US" dirty="0" smtClean="0">
                <a:hlinkClick r:id="rId12"/>
              </a:rPr>
              <a:t>FTP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IMAP</a:t>
            </a:r>
            <a:r>
              <a:rPr lang="en-US" dirty="0" smtClean="0"/>
              <a:t>, and other </a:t>
            </a:r>
            <a:r>
              <a:rPr lang="en-US" dirty="0" smtClean="0">
                <a:hlinkClick r:id="rId14"/>
              </a:rPr>
              <a:t>Internet protocols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Easy-to-use </a:t>
            </a:r>
            <a:r>
              <a:rPr lang="en-US" dirty="0" smtClean="0">
                <a:hlinkClick r:id="rId15"/>
              </a:rPr>
              <a:t>socket interface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00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Education</a:t>
            </a:r>
          </a:p>
          <a:p>
            <a:r>
              <a:rPr lang="en-US" dirty="0" smtClean="0"/>
              <a:t>Python is a superb language for teaching programming, both at the introductory level and in more advanced courses.</a:t>
            </a:r>
          </a:p>
          <a:p>
            <a:r>
              <a:rPr lang="en-US" dirty="0" smtClean="0"/>
              <a:t>Books such as </a:t>
            </a:r>
            <a:r>
              <a:rPr lang="en-US" dirty="0" smtClean="0">
                <a:hlinkClick r:id="rId2"/>
              </a:rPr>
              <a:t>How to Think Like a Computer Scientist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Python Programming: An Introduction to Computer Science</a:t>
            </a:r>
            <a:r>
              <a:rPr lang="en-US" dirty="0" smtClean="0"/>
              <a:t>, and </a:t>
            </a:r>
            <a:r>
              <a:rPr lang="en-US" dirty="0" smtClean="0">
                <a:hlinkClick r:id="rId4"/>
              </a:rPr>
              <a:t>Practical Programming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5"/>
              </a:rPr>
              <a:t>Education Special Interest Group</a:t>
            </a:r>
            <a:r>
              <a:rPr lang="en-US" dirty="0" smtClean="0"/>
              <a:t> is a good place to discuss teaching issues.</a:t>
            </a:r>
          </a:p>
          <a:p>
            <a:r>
              <a:rPr lang="en-US" b="1" dirty="0" smtClean="0"/>
              <a:t>Desktop GUIs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hlinkClick r:id="rId6"/>
              </a:rPr>
              <a:t>Tk</a:t>
            </a:r>
            <a:r>
              <a:rPr lang="en-US" dirty="0" smtClean="0"/>
              <a:t> GUI library is included with most binary distributions of Python.</a:t>
            </a:r>
          </a:p>
          <a:p>
            <a:r>
              <a:rPr lang="en-US" dirty="0" smtClean="0"/>
              <a:t>Some toolkits that are usable on several platforms are available separately:</a:t>
            </a:r>
          </a:p>
          <a:p>
            <a:r>
              <a:rPr lang="en-US" dirty="0" err="1" smtClean="0">
                <a:hlinkClick r:id="rId7"/>
              </a:rPr>
              <a:t>wxWidgets</a:t>
            </a:r>
            <a:endParaRPr lang="en-US" dirty="0" smtClean="0"/>
          </a:p>
          <a:p>
            <a:r>
              <a:rPr lang="en-US" dirty="0" err="1" smtClean="0">
                <a:hlinkClick r:id="rId8"/>
              </a:rPr>
              <a:t>Kivy</a:t>
            </a:r>
            <a:r>
              <a:rPr lang="en-US" dirty="0" smtClean="0"/>
              <a:t>, for writing </a:t>
            </a:r>
            <a:r>
              <a:rPr lang="en-US" dirty="0" err="1" smtClean="0"/>
              <a:t>multitouch</a:t>
            </a:r>
            <a:r>
              <a:rPr lang="en-US" dirty="0" smtClean="0"/>
              <a:t> applications.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– Graphical User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001" y="1490568"/>
            <a:ext cx="8144932" cy="66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Software Development</a:t>
            </a:r>
          </a:p>
          <a:p>
            <a:r>
              <a:rPr lang="en-US" dirty="0" smtClean="0"/>
              <a:t>Python is often used as a support language for software developers, for build control and management, testing, and in many other ways.</a:t>
            </a:r>
          </a:p>
          <a:p>
            <a:r>
              <a:rPr lang="en-US" dirty="0" err="1" smtClean="0">
                <a:hlinkClick r:id="rId2"/>
              </a:rPr>
              <a:t>SCons</a:t>
            </a:r>
            <a:r>
              <a:rPr lang="en-US" dirty="0" smtClean="0"/>
              <a:t> for build control.</a:t>
            </a:r>
          </a:p>
          <a:p>
            <a:r>
              <a:rPr lang="en-US" dirty="0" err="1" smtClean="0">
                <a:hlinkClick r:id="rId3"/>
              </a:rPr>
              <a:t>Buildbot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Apache Gump</a:t>
            </a:r>
            <a:r>
              <a:rPr lang="en-US" dirty="0" smtClean="0"/>
              <a:t> for automated continuous compilation and testing.</a:t>
            </a:r>
          </a:p>
          <a:p>
            <a:r>
              <a:rPr lang="en-US" dirty="0" smtClean="0">
                <a:hlinkClick r:id="rId5"/>
              </a:rPr>
              <a:t>Roundup</a:t>
            </a:r>
            <a:r>
              <a:rPr lang="en-US" dirty="0" smtClean="0"/>
              <a:t> or </a:t>
            </a:r>
            <a:r>
              <a:rPr lang="en-US" dirty="0" err="1" smtClean="0">
                <a:hlinkClick r:id="rId6"/>
              </a:rPr>
              <a:t>Trac</a:t>
            </a:r>
            <a:r>
              <a:rPr lang="en-US" dirty="0" smtClean="0"/>
              <a:t> for bug tracking and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Software Development</a:t>
            </a:r>
          </a:p>
          <a:p>
            <a:r>
              <a:rPr lang="en-US" dirty="0" smtClean="0"/>
              <a:t>Python is often used as a support language for software developers, for build control and management, testing, and in many other ways.</a:t>
            </a:r>
          </a:p>
          <a:p>
            <a:r>
              <a:rPr lang="en-US" dirty="0" err="1" smtClean="0">
                <a:hlinkClick r:id="rId2"/>
              </a:rPr>
              <a:t>SCons</a:t>
            </a:r>
            <a:r>
              <a:rPr lang="en-US" dirty="0" smtClean="0"/>
              <a:t> for build control.</a:t>
            </a:r>
          </a:p>
          <a:p>
            <a:r>
              <a:rPr lang="en-US" dirty="0" err="1" smtClean="0">
                <a:hlinkClick r:id="rId3"/>
              </a:rPr>
              <a:t>Buildbot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Apache Gump</a:t>
            </a:r>
            <a:r>
              <a:rPr lang="en-US" dirty="0" smtClean="0"/>
              <a:t> for automated continuous compilation and testing.</a:t>
            </a:r>
          </a:p>
          <a:p>
            <a:r>
              <a:rPr lang="en-US" dirty="0" smtClean="0">
                <a:hlinkClick r:id="rId5"/>
              </a:rPr>
              <a:t>Roundup</a:t>
            </a:r>
            <a:r>
              <a:rPr lang="en-US" dirty="0" smtClean="0"/>
              <a:t> or </a:t>
            </a:r>
            <a:r>
              <a:rPr lang="en-US" dirty="0" err="1" smtClean="0">
                <a:hlinkClick r:id="rId6"/>
              </a:rPr>
              <a:t>Trac</a:t>
            </a:r>
            <a:r>
              <a:rPr lang="en-US" dirty="0" smtClean="0"/>
              <a:t> for bug tracking and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Turtle?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“Turtle” is a python feature like a drawing board, which lets you command a turtle to draw all over it</a:t>
            </a:r>
            <a:r>
              <a:rPr lang="en-US" dirty="0" smtClean="0"/>
              <a:t>!</a:t>
            </a:r>
          </a:p>
          <a:p>
            <a:r>
              <a:rPr lang="en-US" dirty="0"/>
              <a:t>The turtles are fun, but the real purpose of </a:t>
            </a:r>
            <a:r>
              <a:rPr lang="en-US" dirty="0" smtClean="0"/>
              <a:t>using them is </a:t>
            </a:r>
            <a:r>
              <a:rPr lang="en-US" dirty="0"/>
              <a:t>to teach ourselves a little more Python, and to develop our theme of </a:t>
            </a:r>
            <a:r>
              <a:rPr lang="en-US" i="1" dirty="0"/>
              <a:t>computational thinking</a:t>
            </a:r>
            <a:r>
              <a:rPr lang="en-US" dirty="0"/>
              <a:t>, or </a:t>
            </a:r>
            <a:r>
              <a:rPr lang="en-US" i="1" dirty="0"/>
              <a:t>thinking like a computer scientist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40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Turtles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Apps</a:t>
            </a:r>
          </a:p>
          <a:p>
            <a:r>
              <a:rPr lang="en-US" dirty="0" smtClean="0"/>
              <a:t>Select Python drop down and open Python Idle 3.5</a:t>
            </a:r>
          </a:p>
          <a:p>
            <a:r>
              <a:rPr lang="en-US" dirty="0" smtClean="0"/>
              <a:t>You can then start working with Python command or Turtle commands</a:t>
            </a:r>
          </a:p>
          <a:p>
            <a:r>
              <a:rPr lang="en-US" dirty="0" smtClean="0"/>
              <a:t>To use Turtle: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275" y="3449438"/>
            <a:ext cx="7942792" cy="27275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218267" y="5181600"/>
            <a:ext cx="998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0400" y="4809067"/>
            <a:ext cx="15578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 of Learning with Python (Reading Assignment)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634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Python</vt:lpstr>
      <vt:lpstr>What is Python</vt:lpstr>
      <vt:lpstr>Uses of Python</vt:lpstr>
      <vt:lpstr>Uses of Python</vt:lpstr>
      <vt:lpstr>GUI – Graphical User Interface</vt:lpstr>
      <vt:lpstr>Uses of Python</vt:lpstr>
      <vt:lpstr>Commands</vt:lpstr>
      <vt:lpstr>What is Turtle?</vt:lpstr>
      <vt:lpstr>Getting Started with Turtles</vt:lpstr>
      <vt:lpstr>Getting Started with Turtles</vt:lpstr>
      <vt:lpstr>Getting Started with Turtles</vt:lpstr>
      <vt:lpstr>Common Commands</vt:lpstr>
    </vt:vector>
  </TitlesOfParts>
  <Company>Helena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Humphrey, Samantha</dc:creator>
  <cp:lastModifiedBy>Humphrey, Samantha</cp:lastModifiedBy>
  <cp:revision>8</cp:revision>
  <dcterms:created xsi:type="dcterms:W3CDTF">2016-11-15T17:58:01Z</dcterms:created>
  <dcterms:modified xsi:type="dcterms:W3CDTF">2016-11-16T18:35:19Z</dcterms:modified>
</cp:coreProperties>
</file>