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BAF1-760E-4D66-9515-64C8EFBD771F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32C6-8E6F-4113-A9E3-57611D622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068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BAF1-760E-4D66-9515-64C8EFBD771F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32C6-8E6F-4113-A9E3-57611D622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706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BAF1-760E-4D66-9515-64C8EFBD771F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32C6-8E6F-4113-A9E3-57611D622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79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BAF1-760E-4D66-9515-64C8EFBD771F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32C6-8E6F-4113-A9E3-57611D622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17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BAF1-760E-4D66-9515-64C8EFBD771F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32C6-8E6F-4113-A9E3-57611D622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02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BAF1-760E-4D66-9515-64C8EFBD771F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32C6-8E6F-4113-A9E3-57611D622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60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BAF1-760E-4D66-9515-64C8EFBD771F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32C6-8E6F-4113-A9E3-57611D622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249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BAF1-760E-4D66-9515-64C8EFBD771F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32C6-8E6F-4113-A9E3-57611D622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5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BAF1-760E-4D66-9515-64C8EFBD771F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32C6-8E6F-4113-A9E3-57611D622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55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BAF1-760E-4D66-9515-64C8EFBD771F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32C6-8E6F-4113-A9E3-57611D622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097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BAF1-760E-4D66-9515-64C8EFBD771F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32C6-8E6F-4113-A9E3-57611D622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1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2BAF1-760E-4D66-9515-64C8EFBD771F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732C6-8E6F-4113-A9E3-57611D622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352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Excel Art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Helena High Money Management Class Period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9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512" y="351333"/>
            <a:ext cx="11364976" cy="6155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780974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59513" y="-784548"/>
            <a:ext cx="17111026" cy="842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774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826854"/>
              </p:ext>
            </p:extLst>
          </p:nvPr>
        </p:nvGraphicFramePr>
        <p:xfrm>
          <a:off x="1104900" y="533410"/>
          <a:ext cx="10401300" cy="5854698"/>
        </p:xfrm>
        <a:graphic>
          <a:graphicData uri="http://schemas.openxmlformats.org/drawingml/2006/table">
            <a:tbl>
              <a:tblPr/>
              <a:tblGrid>
                <a:gridCol w="520065"/>
                <a:gridCol w="520065"/>
                <a:gridCol w="520065"/>
                <a:gridCol w="520065"/>
                <a:gridCol w="520065"/>
                <a:gridCol w="520065"/>
                <a:gridCol w="520065"/>
                <a:gridCol w="520065"/>
                <a:gridCol w="520065"/>
                <a:gridCol w="520065"/>
                <a:gridCol w="520065"/>
                <a:gridCol w="520065"/>
                <a:gridCol w="520065"/>
                <a:gridCol w="520065"/>
                <a:gridCol w="520065"/>
                <a:gridCol w="520065"/>
                <a:gridCol w="520065"/>
                <a:gridCol w="520065"/>
                <a:gridCol w="520065"/>
                <a:gridCol w="520065"/>
              </a:tblGrid>
              <a:tr h="15684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  <a:tr h="1568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8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  <a:tr h="1568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448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112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C6591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C6591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958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68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112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C6591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C6591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448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68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68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68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68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68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68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C6591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68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68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68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68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68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68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68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68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68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68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68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68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68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  <a:tr h="1568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84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  <a:tr h="1568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84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  <a:tr h="15684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2019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766176"/>
              </p:ext>
            </p:extLst>
          </p:nvPr>
        </p:nvGraphicFramePr>
        <p:xfrm>
          <a:off x="1790699" y="444494"/>
          <a:ext cx="8077201" cy="5550700"/>
        </p:xfrm>
        <a:graphic>
          <a:graphicData uri="http://schemas.openxmlformats.org/drawingml/2006/table">
            <a:tbl>
              <a:tblPr/>
              <a:tblGrid>
                <a:gridCol w="734291"/>
                <a:gridCol w="734291"/>
                <a:gridCol w="734291"/>
                <a:gridCol w="734291"/>
                <a:gridCol w="734291"/>
                <a:gridCol w="734291"/>
                <a:gridCol w="734291"/>
                <a:gridCol w="734291"/>
                <a:gridCol w="734291"/>
                <a:gridCol w="734291"/>
                <a:gridCol w="734291"/>
              </a:tblGrid>
              <a:tr h="27753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53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53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53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5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  <a:tr h="2775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  <a:tr h="2775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  <a:tr h="2775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  <a:tr h="2775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  <a:tr h="2775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  <a:tr h="27753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53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53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53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53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53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53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53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53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53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7847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429522"/>
              </p:ext>
            </p:extLst>
          </p:nvPr>
        </p:nvGraphicFramePr>
        <p:xfrm>
          <a:off x="1270009" y="139710"/>
          <a:ext cx="8851890" cy="6121376"/>
        </p:xfrm>
        <a:graphic>
          <a:graphicData uri="http://schemas.openxmlformats.org/drawingml/2006/table">
            <a:tbl>
              <a:tblPr/>
              <a:tblGrid>
                <a:gridCol w="590126"/>
                <a:gridCol w="590126"/>
                <a:gridCol w="590126"/>
                <a:gridCol w="590126"/>
                <a:gridCol w="590126"/>
                <a:gridCol w="590126"/>
                <a:gridCol w="590126"/>
                <a:gridCol w="590126"/>
                <a:gridCol w="590126"/>
                <a:gridCol w="590126"/>
                <a:gridCol w="590126"/>
                <a:gridCol w="590126"/>
                <a:gridCol w="590126"/>
                <a:gridCol w="590126"/>
                <a:gridCol w="590126"/>
              </a:tblGrid>
              <a:tr h="191293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293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293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293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293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293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293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293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293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293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293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293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293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293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293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29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29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29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29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29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29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293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293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29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29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29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29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29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29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29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29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29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9" marR="6799" marT="67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1531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-16561087"/>
            <a:ext cx="6096000" cy="399801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																				</a:t>
            </a:r>
          </a:p>
          <a:p>
            <a:r>
              <a:rPr lang="en-US" dirty="0" smtClean="0"/>
              <a:t>																				</a:t>
            </a:r>
          </a:p>
          <a:p>
            <a:r>
              <a:rPr lang="en-US" dirty="0" smtClean="0"/>
              <a:t>																				</a:t>
            </a:r>
          </a:p>
          <a:p>
            <a:r>
              <a:rPr lang="en-US" dirty="0" smtClean="0"/>
              <a:t>																				</a:t>
            </a:r>
          </a:p>
          <a:p>
            <a:r>
              <a:rPr lang="en-US" dirty="0" smtClean="0"/>
              <a:t>																				</a:t>
            </a:r>
          </a:p>
          <a:p>
            <a:r>
              <a:rPr lang="en-US" dirty="0" smtClean="0"/>
              <a:t>																				</a:t>
            </a:r>
          </a:p>
          <a:p>
            <a:r>
              <a:rPr lang="en-US" dirty="0" smtClean="0"/>
              <a:t>																				</a:t>
            </a:r>
          </a:p>
          <a:p>
            <a:r>
              <a:rPr lang="en-US" dirty="0" smtClean="0"/>
              <a:t>																				</a:t>
            </a:r>
          </a:p>
          <a:p>
            <a:r>
              <a:rPr lang="en-US" dirty="0" smtClean="0"/>
              <a:t>																				</a:t>
            </a:r>
          </a:p>
          <a:p>
            <a:r>
              <a:rPr lang="en-US" dirty="0" smtClean="0"/>
              <a:t>																				</a:t>
            </a:r>
          </a:p>
          <a:p>
            <a:r>
              <a:rPr lang="en-US" dirty="0" smtClean="0"/>
              <a:t>																				</a:t>
            </a:r>
          </a:p>
          <a:p>
            <a:r>
              <a:rPr lang="en-US" dirty="0" smtClean="0"/>
              <a:t>																				</a:t>
            </a:r>
          </a:p>
          <a:p>
            <a:r>
              <a:rPr lang="en-US" dirty="0" smtClean="0"/>
              <a:t>																				</a:t>
            </a:r>
          </a:p>
          <a:p>
            <a:r>
              <a:rPr lang="en-US" dirty="0" smtClean="0"/>
              <a:t>																				</a:t>
            </a:r>
          </a:p>
          <a:p>
            <a:r>
              <a:rPr lang="en-US" dirty="0" smtClean="0"/>
              <a:t>																				</a:t>
            </a:r>
          </a:p>
          <a:p>
            <a:r>
              <a:rPr lang="en-US" dirty="0" smtClean="0"/>
              <a:t>																				</a:t>
            </a:r>
          </a:p>
          <a:p>
            <a:r>
              <a:rPr lang="en-US" dirty="0" smtClean="0"/>
              <a:t>																				</a:t>
            </a:r>
          </a:p>
          <a:p>
            <a:r>
              <a:rPr lang="en-US" dirty="0" smtClean="0"/>
              <a:t>																				</a:t>
            </a:r>
          </a:p>
          <a:p>
            <a:r>
              <a:rPr lang="en-US" dirty="0" smtClean="0"/>
              <a:t>																				</a:t>
            </a:r>
          </a:p>
          <a:p>
            <a:r>
              <a:rPr lang="en-US" dirty="0" smtClean="0"/>
              <a:t>																				</a:t>
            </a:r>
          </a:p>
          <a:p>
            <a:r>
              <a:rPr lang="en-US" dirty="0" smtClean="0"/>
              <a:t>																				</a:t>
            </a:r>
          </a:p>
          <a:p>
            <a:r>
              <a:rPr lang="en-US" dirty="0" smtClean="0"/>
              <a:t>																				</a:t>
            </a:r>
          </a:p>
          <a:p>
            <a:r>
              <a:rPr lang="en-US" dirty="0" smtClean="0"/>
              <a:t>																				</a:t>
            </a:r>
          </a:p>
          <a:p>
            <a:r>
              <a:rPr lang="en-US" dirty="0" smtClean="0"/>
              <a:t>																				</a:t>
            </a:r>
          </a:p>
          <a:p>
            <a:r>
              <a:rPr lang="en-US" dirty="0" smtClean="0"/>
              <a:t>																				</a:t>
            </a:r>
          </a:p>
          <a:p>
            <a:r>
              <a:rPr lang="en-US" dirty="0" smtClean="0"/>
              <a:t>																				</a:t>
            </a:r>
          </a:p>
          <a:p>
            <a:r>
              <a:rPr lang="en-US" dirty="0" smtClean="0"/>
              <a:t>																				</a:t>
            </a:r>
          </a:p>
          <a:p>
            <a:r>
              <a:rPr lang="en-US" dirty="0" smtClean="0"/>
              <a:t>																				</a:t>
            </a:r>
          </a:p>
          <a:p>
            <a:r>
              <a:rPr lang="en-US" dirty="0" smtClean="0"/>
              <a:t>																				</a:t>
            </a:r>
          </a:p>
          <a:p>
            <a:r>
              <a:rPr lang="en-US" dirty="0" smtClean="0"/>
              <a:t>																				</a:t>
            </a:r>
          </a:p>
          <a:p>
            <a:r>
              <a:rPr lang="en-US" dirty="0" smtClean="0"/>
              <a:t>																				</a:t>
            </a:r>
          </a:p>
          <a:p>
            <a:r>
              <a:rPr lang="en-US" dirty="0" smtClean="0"/>
              <a:t>																				</a:t>
            </a:r>
          </a:p>
          <a:p>
            <a:r>
              <a:rPr lang="en-US" dirty="0" smtClean="0"/>
              <a:t>																				</a:t>
            </a:r>
          </a:p>
          <a:p>
            <a:r>
              <a:rPr lang="en-US" dirty="0" smtClean="0"/>
              <a:t>																				</a:t>
            </a:r>
          </a:p>
          <a:p>
            <a:r>
              <a:rPr lang="en-US" dirty="0" smtClean="0"/>
              <a:t>																				</a:t>
            </a:r>
          </a:p>
          <a:p>
            <a:r>
              <a:rPr lang="en-US" dirty="0" smtClean="0"/>
              <a:t>																				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49313" y="-1190673"/>
            <a:ext cx="15890626" cy="9239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555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870490"/>
              </p:ext>
            </p:extLst>
          </p:nvPr>
        </p:nvGraphicFramePr>
        <p:xfrm>
          <a:off x="1498608" y="355637"/>
          <a:ext cx="8661397" cy="6375365"/>
        </p:xfrm>
        <a:graphic>
          <a:graphicData uri="http://schemas.openxmlformats.org/drawingml/2006/table">
            <a:tbl>
              <a:tblPr/>
              <a:tblGrid>
                <a:gridCol w="455863"/>
                <a:gridCol w="455863"/>
                <a:gridCol w="455863"/>
                <a:gridCol w="455863"/>
                <a:gridCol w="455863"/>
                <a:gridCol w="455863"/>
                <a:gridCol w="455863"/>
                <a:gridCol w="455863"/>
                <a:gridCol w="455863"/>
                <a:gridCol w="455863"/>
                <a:gridCol w="455863"/>
                <a:gridCol w="455863"/>
                <a:gridCol w="455863"/>
                <a:gridCol w="455863"/>
                <a:gridCol w="455863"/>
                <a:gridCol w="455863"/>
                <a:gridCol w="455863"/>
                <a:gridCol w="455863"/>
                <a:gridCol w="455863"/>
              </a:tblGrid>
              <a:tr h="82369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</a:tr>
              <a:tr h="86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</a:tr>
              <a:tr h="86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Adobe Gothic Std B" panose="020B0800000000000000" pitchFamily="34" charset="-128"/>
                          <a:ea typeface="Adobe Gothic Std B" panose="020B0800000000000000" pitchFamily="34" charset="-128"/>
                        </a:rPr>
                        <a:t>?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</a:tr>
              <a:tr h="8648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8648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</a:tr>
              <a:tr h="8648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</a:tr>
              <a:tr h="8648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</a:tr>
              <a:tr h="8648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</a:tr>
              <a:tr h="8648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3C0C"/>
                    </a:solidFill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369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11" marR="2811" marT="281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211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2799" y="142458"/>
            <a:ext cx="7840713" cy="652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397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32313" y="-771856"/>
            <a:ext cx="13856626" cy="8401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281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5800" y="19408"/>
            <a:ext cx="7091012" cy="683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8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4013"/>
          <a:stretch/>
        </p:blipFill>
        <p:spPr>
          <a:xfrm>
            <a:off x="2943425" y="50799"/>
            <a:ext cx="6051150" cy="6627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066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788" y="0"/>
            <a:ext cx="10141243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22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8900" y="0"/>
            <a:ext cx="75740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512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14</Words>
  <Application>Microsoft Office PowerPoint</Application>
  <PresentationFormat>Widescreen</PresentationFormat>
  <Paragraphs>1421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Adobe Gothic Std B</vt:lpstr>
      <vt:lpstr>Arial</vt:lpstr>
      <vt:lpstr>Calibri</vt:lpstr>
      <vt:lpstr>Calibri Light</vt:lpstr>
      <vt:lpstr>Office Theme</vt:lpstr>
      <vt:lpstr>Excel 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Helena Public School District #1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Humphrey - Samantha</dc:creator>
  <cp:lastModifiedBy>Humphrey - Samantha</cp:lastModifiedBy>
  <cp:revision>5</cp:revision>
  <dcterms:created xsi:type="dcterms:W3CDTF">2015-09-10T21:33:22Z</dcterms:created>
  <dcterms:modified xsi:type="dcterms:W3CDTF">2015-09-16T20:36:05Z</dcterms:modified>
</cp:coreProperties>
</file>